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5" autoAdjust="0"/>
  </p:normalViewPr>
  <p:slideViewPr>
    <p:cSldViewPr>
      <p:cViewPr>
        <p:scale>
          <a:sx n="100" d="100"/>
          <a:sy n="100" d="100"/>
        </p:scale>
        <p:origin x="-50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222D-1527-4952-B963-18A3F54EEFBE}" type="datetimeFigureOut">
              <a:rPr lang="en-CA" smtClean="0"/>
              <a:t>17/06/2021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38D8-F3EF-436D-BEF5-4C89D6CF93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2405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222D-1527-4952-B963-18A3F54EEFBE}" type="datetimeFigureOut">
              <a:rPr lang="en-CA" smtClean="0"/>
              <a:t>17/06/2021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38D8-F3EF-436D-BEF5-4C89D6CF93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6245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222D-1527-4952-B963-18A3F54EEFBE}" type="datetimeFigureOut">
              <a:rPr lang="en-CA" smtClean="0"/>
              <a:t>17/06/2021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38D8-F3EF-436D-BEF5-4C89D6CF93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4465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222D-1527-4952-B963-18A3F54EEFBE}" type="datetimeFigureOut">
              <a:rPr lang="en-CA" smtClean="0"/>
              <a:t>17/06/2021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38D8-F3EF-436D-BEF5-4C89D6CF93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3948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222D-1527-4952-B963-18A3F54EEFBE}" type="datetimeFigureOut">
              <a:rPr lang="en-CA" smtClean="0"/>
              <a:t>17/06/2021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38D8-F3EF-436D-BEF5-4C89D6CF93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902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222D-1527-4952-B963-18A3F54EEFBE}" type="datetimeFigureOut">
              <a:rPr lang="en-CA" smtClean="0"/>
              <a:t>17/06/2021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38D8-F3EF-436D-BEF5-4C89D6CF93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4579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222D-1527-4952-B963-18A3F54EEFBE}" type="datetimeFigureOut">
              <a:rPr lang="en-CA" smtClean="0"/>
              <a:t>17/06/2021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38D8-F3EF-436D-BEF5-4C89D6CF93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654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222D-1527-4952-B963-18A3F54EEFBE}" type="datetimeFigureOut">
              <a:rPr lang="en-CA" smtClean="0"/>
              <a:t>17/06/2021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38D8-F3EF-436D-BEF5-4C89D6CF93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322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222D-1527-4952-B963-18A3F54EEFBE}" type="datetimeFigureOut">
              <a:rPr lang="en-CA" smtClean="0"/>
              <a:t>17/06/2021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38D8-F3EF-436D-BEF5-4C89D6CF93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858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222D-1527-4952-B963-18A3F54EEFBE}" type="datetimeFigureOut">
              <a:rPr lang="en-CA" smtClean="0"/>
              <a:t>17/06/2021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38D8-F3EF-436D-BEF5-4C89D6CF93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230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222D-1527-4952-B963-18A3F54EEFBE}" type="datetimeFigureOut">
              <a:rPr lang="en-CA" smtClean="0"/>
              <a:t>17/06/2021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38D8-F3EF-436D-BEF5-4C89D6CF93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731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D222D-1527-4952-B963-18A3F54EEFBE}" type="datetimeFigureOut">
              <a:rPr lang="en-CA" smtClean="0"/>
              <a:t>17/06/2021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438D8-F3EF-436D-BEF5-4C89D6CF93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2248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839200" cy="380999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VioEdu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CA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609600"/>
            <a:ext cx="8534400" cy="5105400"/>
          </a:xfrm>
        </p:spPr>
        <p:txBody>
          <a:bodyPr>
            <a:normAutofit/>
          </a:bodyPr>
          <a:lstStyle/>
          <a:p>
            <a:pPr algn="l"/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VioEdu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C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hổ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mắng</a:t>
            </a:r>
            <a:r>
              <a:rPr lang="en-C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C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Sau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trêu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hổ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tuột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dốc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phanh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57525"/>
            <a:ext cx="2667000" cy="3581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3057525"/>
            <a:ext cx="2571750" cy="3581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057525"/>
            <a:ext cx="25908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628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H="1">
            <a:off x="228600" y="76201"/>
            <a:ext cx="8808718" cy="304799"/>
          </a:xfrm>
        </p:spPr>
        <p:txBody>
          <a:bodyPr>
            <a:noAutofit/>
          </a:bodyPr>
          <a:lstStyle/>
          <a:p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VioEdu</a:t>
            </a:r>
            <a:endParaRPr lang="en-C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1000"/>
            <a:ext cx="8839200" cy="6248400"/>
          </a:xfrm>
        </p:spPr>
        <p:txBody>
          <a:bodyPr>
            <a:normAutofit/>
          </a:bodyPr>
          <a:lstStyle/>
          <a:p>
            <a:pPr algn="l"/>
            <a:r>
              <a:rPr lang="en-US" sz="1600" dirty="0" smtClean="0"/>
              <a:t>       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web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VioEdu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rệt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top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thậm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Thậm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CA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66875"/>
            <a:ext cx="2209800" cy="23717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550" y="1666876"/>
            <a:ext cx="2143125" cy="23717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66875"/>
            <a:ext cx="2133600" cy="237172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4343400"/>
            <a:ext cx="3200400" cy="23622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19700" y="3695700"/>
            <a:ext cx="23622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275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533399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762000"/>
            <a:ext cx="8458200" cy="4876800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nhắn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nhủ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VioEdu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VioEdu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:3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like, share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comment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Thanks!!</a:t>
            </a:r>
            <a:endParaRPr lang="en-C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050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439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VioEdu Đã Thay Đổi Tớ Như Thế Nào?</vt:lpstr>
      <vt:lpstr>Biết và sau khi biết đến VioEdu</vt:lpstr>
      <vt:lpstr>Thông điệp gửi tới các bạn</vt:lpstr>
    </vt:vector>
  </TitlesOfParts>
  <Company>Mr namcuong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VioEdu Đã Thay Đổi Tớ Như Thế Nào?</dc:title>
  <dc:creator>User</dc:creator>
  <cp:lastModifiedBy>User</cp:lastModifiedBy>
  <cp:revision>9</cp:revision>
  <dcterms:created xsi:type="dcterms:W3CDTF">2021-06-17T06:02:16Z</dcterms:created>
  <dcterms:modified xsi:type="dcterms:W3CDTF">2021-06-17T07:44:37Z</dcterms:modified>
</cp:coreProperties>
</file>